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94" r:id="rId2"/>
    <p:sldId id="795" r:id="rId3"/>
    <p:sldId id="796" r:id="rId4"/>
    <p:sldId id="797" r:id="rId5"/>
    <p:sldId id="798" r:id="rId6"/>
    <p:sldId id="799" r:id="rId7"/>
    <p:sldId id="800" r:id="rId8"/>
    <p:sldId id="801" r:id="rId9"/>
    <p:sldId id="802" r:id="rId10"/>
    <p:sldId id="80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5" y="2450400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287. HONG MANGNGILH KEI NING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4" y="3774587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I Will Not Forget Thee</a:t>
            </a:r>
          </a:p>
          <a:p>
            <a:r>
              <a:rPr lang="en-US" sz="1500" dirty="0"/>
              <a:t>Isa. 49:15</a:t>
            </a:r>
          </a:p>
          <a:p>
            <a:r>
              <a:rPr lang="en-US" sz="1500" dirty="0"/>
              <a:t>Charles H. Gabriel, 1856-1932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52258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ah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ding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hi” a diktat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21058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limkuam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504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ah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48546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49591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ding hi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8606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ma’ kiang bang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02578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03987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27705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 san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5799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296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287. HONG MANGNGILH KEI NING </vt:lpstr>
      <vt:lpstr>1  </vt:lpstr>
      <vt:lpstr>PowerPoint Presentation</vt:lpstr>
      <vt:lpstr>Sakkik  </vt:lpstr>
      <vt:lpstr>PowerPoint Presentation</vt:lpstr>
      <vt:lpstr>2  </vt:lpstr>
      <vt:lpstr>PowerPoint Presentation</vt:lpstr>
      <vt:lpstr>3  </vt:lpstr>
      <vt:lpstr>PowerPoint Presentation</vt:lpstr>
      <vt:lpstr>4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2018-12-14T14:59:32Z</dcterms:modified>
</cp:coreProperties>
</file>